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64438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солтүстік-шығыстан, шығыстан соғады, күші 1-6 м/с. Ауа температурасы түнде 5-7° аяз, күндіз 8-10° 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2-7 м/с. Ауа температурасы 3-5° аяз болады. </a:t>
            </a:r>
          </a:p>
        </p:txBody>
      </p:sp>
      <p:sp>
        <p:nvSpPr>
          <p:cNvPr id="15" name="TextBox 13"/>
          <p:cNvSpPr txBox="1"/>
          <p:nvPr/>
        </p:nvSpPr>
        <p:spPr>
          <a:xfrm>
            <a:off x="4923369" y="2185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28 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52548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18971</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3386</cp:revision>
  <cp:lastPrinted>2021-07-01T03:56:27Z</cp:lastPrinted>
  <dcterms:created xsi:type="dcterms:W3CDTF">2018-03-27T06:03:00Z</dcterms:created>
  <dcterms:modified xsi:type="dcterms:W3CDTF">2025-03-27T07:51:04Z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