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27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08790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545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28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Аздаған бұлтты,</a:t>
            </a:r>
            <a:r>
              <a:rPr lang="kk-KZ" sz="1100" dirty="0"/>
              <a:t> </a:t>
            </a:r>
            <a:r>
              <a:rPr lang="kk-KZ" sz="1100" dirty="0">
                <a:latin typeface="Times New Roman" pitchFamily="18" charset="0"/>
                <a:cs typeface="Times New Roman" pitchFamily="18" charset="0"/>
              </a:rPr>
              <a:t>жауын-шашынсыз. Оңтүстік-шығыстан жел соғады, түнде күші 2-7 м/с, күндіз 7-12 м/с. Ауа температурасы түнде 3-5 градус аяз, күндіз 10-12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7-12 м/с. Ауа температурасы 2-4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84830"/>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28 наурыз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28 наурыз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16164</TotalTime>
  <Words>600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6078</cp:revision>
  <cp:lastPrinted>2021-07-01T03:56:27Z</cp:lastPrinted>
  <dcterms:created xsi:type="dcterms:W3CDTF">2018-03-27T06:03:00Z</dcterms:created>
  <dcterms:modified xsi:type="dcterms:W3CDTF">2025-03-27T07:54:34Z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