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515416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9043591"/>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28 наурызға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28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оңтүстік-батыстан 7-12 м/с. Ауаның температурасы түнде 0-2, күндіз 10-12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29 наурызға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29 наурыз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 Көшпелі бұлтты, жауын-шашынсыз. Жел шығыстан 7-12 м/с. Ауаның температурасы түнде 1-3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28 </a:t>
            </a:r>
            <a:r>
              <a:rPr lang="ru-RU" sz="1200" dirty="0" err="1">
                <a:solidFill>
                  <a:schemeClr val="tx1"/>
                </a:solidFill>
                <a:latin typeface="Times New Roman" pitchFamily="18" charset="0"/>
                <a:cs typeface="Times New Roman" pitchFamily="18" charset="0"/>
              </a:rPr>
              <a:t>наурыз</a:t>
            </a:r>
            <a:r>
              <a:rPr lang="ru-RU" sz="1200" dirty="0">
                <a:solidFill>
                  <a:schemeClr val="tx1"/>
                </a:solidFill>
                <a:latin typeface="Times New Roman" pitchFamily="18" charset="0"/>
                <a:cs typeface="Times New Roman" pitchFamily="18" charset="0"/>
              </a:rPr>
              <a:t>, 29 </a:t>
            </a:r>
            <a:r>
              <a:rPr lang="ru-RU" sz="1200" dirty="0" err="1">
                <a:solidFill>
                  <a:schemeClr val="tx1"/>
                </a:solidFill>
                <a:latin typeface="Times New Roman" pitchFamily="18" charset="0"/>
                <a:cs typeface="Times New Roman" pitchFamily="18" charset="0"/>
              </a:rPr>
              <a:t>наурызға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016"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660649164"/>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2"/>
                          </a:rPr>
                          <a:t>omp_kzo@meteo.kz</a:t>
                        </a:r>
                        <a:br>
                          <a:rPr lang="ru-RU" altLang="x-none" sz="800" b="0" dirty="0">
                            <a:latin typeface="Times New Roman" panose="02020603050405020304" pitchFamily="18" charset="0"/>
                            <a:cs typeface="Times New Roman" panose="02020603050405020304" pitchFamily="18" charset="0"/>
                          </a:rPr>
                        </a:br>
                        <a:r>
                          <a:rPr lang="ru-RU" altLang="x-none" sz="800" b="0" dirty="0" err="1">
                            <a:latin typeface="Times New Roman" panose="02020603050405020304" pitchFamily="18" charset="0"/>
                            <a:cs typeface="Times New Roman" panose="02020603050405020304" pitchFamily="18" charset="0"/>
                          </a:rPr>
                          <a:t>Жокелова</a:t>
                        </a:r>
                        <a:r>
                          <a:rPr lang="ru-RU" altLang="x-none" sz="800" b="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15522</TotalTime>
  <Words>565</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3575</cp:revision>
  <cp:lastPrinted>2021-07-01T07:38:07Z</cp:lastPrinted>
  <dcterms:created xsi:type="dcterms:W3CDTF">2018-03-27T06:03:00Z</dcterms:created>
  <dcterms:modified xsi:type="dcterms:W3CDTF">2025-03-27T07:45:17Z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