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7927087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восточный 5-10 м/с. Температура воздуха ночью 2-4 мороза, днем 8-10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30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565636"/>
              </p:ext>
            </p:extLst>
          </p:nvPr>
        </p:nvGraphicFramePr>
        <p:xfrm>
          <a:off x="4953000" y="4094578"/>
          <a:ext cx="4643470" cy="2072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24263</TotalTime>
  <Words>598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4680</cp:revision>
  <cp:lastPrinted>2021-07-01T03:56:27Z</cp:lastPrinted>
  <dcterms:created xsi:type="dcterms:W3CDTF">2018-03-27T06:03:00Z</dcterms:created>
  <dcterms:modified xsi:type="dcterms:W3CDTF">2025-03-28T07:20:42Z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