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88" d="100"/>
          <a:sy n="88" d="100"/>
        </p:scale>
        <p:origin x="84" y="3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75077264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87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6067156"/>
              </p:ext>
            </p:extLst>
          </p:nvPr>
        </p:nvGraphicFramePr>
        <p:xfrm>
          <a:off x="5007188" y="4288588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2299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.95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28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марта 2025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2025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еременная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 облачность, без осадков. Ветер восточный, юго-восточный 7-12 м/с. Температура воздуха ночью 5-7, днем 16-18 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30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7-12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8-10 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./Догарова Г.Е.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28156</TotalTime>
  <Words>531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3791</cp:revision>
  <cp:lastPrinted>2021-10-15T03:50:29Z</cp:lastPrinted>
  <dcterms:created xsi:type="dcterms:W3CDTF">2018-03-27T06:03:00Z</dcterms:created>
  <dcterms:modified xsi:type="dcterms:W3CDTF">2025-03-28T06:38:26Z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