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5403502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53631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Ветер 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30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30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75688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26078</TotalTime>
  <Words>592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4709</cp:revision>
  <cp:lastPrinted>2021-07-01T03:56:27Z</cp:lastPrinted>
  <dcterms:created xsi:type="dcterms:W3CDTF">2018-03-27T06:03:00Z</dcterms:created>
  <dcterms:modified xsi:type="dcterms:W3CDTF">2025-03-28T07:22:56Z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