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0860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до 20 ч. 29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Малооблачно, без осадков. Ветер восточный 2-7 м/с. Температура воздуха ночью 3-5 мороза, днем 10-12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Малооблачно, без осадков. Ветер восточный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1-3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73443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НМУ. 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ночью 30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42130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6402</cp:revision>
  <cp:lastPrinted>2021-11-30T05:55:24Z</cp:lastPrinted>
  <dcterms:created xsi:type="dcterms:W3CDTF">2018-03-27T06:03:00Z</dcterms:created>
  <dcterms:modified xsi:type="dcterms:W3CDTF">2025-03-28T06:22:34Z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