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84730000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87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</a:t>
                      </a:r>
                      <a:r>
                        <a:rPr lang="ru-RU" dirty="0"/>
                        <a:t>8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2</a:t>
            </a:r>
            <a:r>
              <a:rPr lang="ru-RU" dirty="0"/>
              <a:t>8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113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юго-восточный 3-8 м/с. Температура воздуха ночью 1-3 мороза, днем 9-11 тепла. 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 переходом на юго-западный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3-8 м/с. Температура воздуха ночью 1-3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6822" y="222405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28 марта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sz="800" dirty="0"/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29 марта ожидается повышенный уровень 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42021416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 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20</cp:revision>
  <dcterms:modified xsi:type="dcterms:W3CDTF">2025-03-28T08:43:42Z</dcterms:modified>
</cp:coreProperties>
</file>