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369885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79974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0,787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юго-западный 2-7 м/с. Температура воздуха ночью 0-2 мороза, днем 13-15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тепла.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29731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5608</cp:revision>
  <cp:lastPrinted>2021-07-01T03:56:27Z</cp:lastPrinted>
  <dcterms:created xsi:type="dcterms:W3CDTF">2018-03-27T06:03:00Z</dcterms:created>
  <dcterms:modified xsi:type="dcterms:W3CDTF">2025-03-28T06:45:11Z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