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284531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Ночью и утром туман. Ветер северо-восточный 1-6 м/с. Температура воздуха ночью 2-4 мороза, днем 8-10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6030133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4330</TotalTime>
  <Words>551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617</cp:revision>
  <cp:lastPrinted>2021-07-01T03:56:27Z</cp:lastPrinted>
  <dcterms:created xsi:type="dcterms:W3CDTF">2024-09-22T07:48:17Z</dcterms:created>
  <dcterms:modified xsi:type="dcterms:W3CDTF">2025-03-28T07:23:45Z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