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8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4119087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2158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29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29 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юго-восточный, южный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4-9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м/с, 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29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30 марта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Ночью 29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Ночью 29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в целом по городу ожидается повышенный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18249</TotalTime>
  <Words>594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6383</cp:revision>
  <cp:lastPrinted>2021-07-01T03:56:27Z</cp:lastPrinted>
  <dcterms:created xsi:type="dcterms:W3CDTF">2018-03-27T06:03:00Z</dcterms:created>
  <dcterms:modified xsi:type="dcterms:W3CDTF">2025-03-28T06:34:49Z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