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307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33724059"/>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29 наурызға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жел соғады, күші            5-10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30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29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30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00206355"/>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25849</TotalTime>
  <Words>548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4681</cp:revision>
  <cp:lastPrinted>2021-07-01T07:38:07Z</cp:lastPrinted>
  <dcterms:created xsi:type="dcterms:W3CDTF">2018-03-27T06:03:00Z</dcterms:created>
  <dcterms:modified xsi:type="dcterms:W3CDTF">2025-03-28T07:26:44Z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