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82" d="100"/>
          <a:sy n="82" d="100"/>
        </p:scale>
        <p:origin x="178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25356782"/>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87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28 наурыз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28 наурыз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60233339"/>
              </p:ext>
            </p:extLst>
          </p:nvPr>
        </p:nvGraphicFramePr>
        <p:xfrm>
          <a:off x="5068207" y="3770596"/>
          <a:ext cx="4639701" cy="2573802"/>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6702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94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0.586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187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0.622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71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7258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1.452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0.197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3640" y="413218"/>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29</a:t>
            </a:r>
            <a:r>
              <a:rPr lang="ru-RU" sz="1100" b="1" kern="1400" dirty="0">
                <a:latin typeface="Times New Roman" panose="02020603050405020304" pitchFamily="18" charset="0"/>
                <a:cs typeface="Times New Roman" panose="02020603050405020304" pitchFamily="18" charset="0"/>
              </a:rPr>
              <a:t> </a:t>
            </a:r>
            <a:r>
              <a:rPr lang="ru-RU" sz="1100" b="1" kern="1400" dirty="0" err="1">
                <a:latin typeface="Times New Roman" panose="02020603050405020304" pitchFamily="18" charset="0"/>
                <a:cs typeface="Times New Roman" panose="02020603050405020304" pitchFamily="18" charset="0"/>
              </a:rPr>
              <a:t>наурызға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28 наурыз с. 20-ден 29 наурыз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Аздаған бұлтты,</a:t>
            </a:r>
            <a:r>
              <a:rPr lang="en-US"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Шығыстан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2-7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3-5 аяз, күндіз 10-12 жылы. </a:t>
            </a:r>
          </a:p>
          <a:p>
            <a:pPr algn="ctr"/>
            <a:r>
              <a:rPr lang="ru-RU" sz="1100" b="1" kern="1400" dirty="0">
                <a:latin typeface="Times New Roman" panose="02020603050405020304" pitchFamily="18" charset="0"/>
                <a:cs typeface="Times New Roman" panose="02020603050405020304" pitchFamily="18" charset="0"/>
              </a:rPr>
              <a:t>30 </a:t>
            </a:r>
            <a:r>
              <a:rPr lang="ru-RU" sz="1100" b="1" kern="1400" dirty="0" err="1">
                <a:latin typeface="Times New Roman" panose="02020603050405020304" pitchFamily="18" charset="0"/>
                <a:cs typeface="Times New Roman" panose="02020603050405020304" pitchFamily="18" charset="0"/>
              </a:rPr>
              <a:t>наурызға</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29 наурыз </a:t>
            </a:r>
            <a:r>
              <a:rPr lang="ru-RU" sz="1100" b="1" dirty="0">
                <a:latin typeface="Times New Roman" panose="02020603050405020304" pitchFamily="18" charset="0"/>
                <a:cs typeface="Times New Roman" panose="02020603050405020304" pitchFamily="18" charset="0"/>
              </a:rPr>
              <a:t>с. 20-ден 30 </a:t>
            </a:r>
            <a:r>
              <a:rPr lang="ru-RU" sz="1100" b="1" kern="1400" dirty="0">
                <a:latin typeface="Times New Roman" panose="02020603050405020304" pitchFamily="18" charset="0"/>
                <a:cs typeface="Times New Roman" panose="02020603050405020304" pitchFamily="18" charset="0"/>
              </a:rPr>
              <a:t>наурыз</a:t>
            </a:r>
            <a:r>
              <a:rPr lang="ru-RU" sz="1100" b="1" dirty="0">
                <a:latin typeface="Times New Roman" panose="02020603050405020304" pitchFamily="18" charset="0"/>
                <a:cs typeface="Times New Roman" panose="02020603050405020304" pitchFamily="18" charset="0"/>
              </a:rPr>
              <a:t> с. 08-ға дейін </a:t>
            </a:r>
          </a:p>
          <a:p>
            <a:pPr algn="just"/>
            <a:r>
              <a:rPr lang="kk-KZ" sz="1100">
                <a:latin typeface="Times New Roman" panose="02020603050405020304" pitchFamily="18" charset="0"/>
                <a:cs typeface="Times New Roman" panose="02020603050405020304" pitchFamily="18" charset="0"/>
              </a:rPr>
              <a:t> Аздаған </a:t>
            </a:r>
            <a:r>
              <a:rPr lang="kk-KZ" sz="1100" dirty="0">
                <a:latin typeface="Times New Roman" panose="02020603050405020304" pitchFamily="18" charset="0"/>
                <a:cs typeface="Times New Roman" panose="02020603050405020304" pitchFamily="18" charset="0"/>
              </a:rPr>
              <a:t>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Шығыстан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2-7</a:t>
            </a:r>
            <a:r>
              <a:rPr lang="kk-KZ" sz="1100" kern="1400" dirty="0">
                <a:solidFill>
                  <a:srgbClr val="000000"/>
                </a:solidFill>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1-3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769441"/>
          </a:xfrm>
          <a:prstGeom prst="rect">
            <a:avLst/>
          </a:prstGeom>
          <a:solidFill>
            <a:schemeClr val="accent2"/>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29 </a:t>
            </a:r>
            <a:r>
              <a:rPr lang="ru-RU" sz="1100" dirty="0" err="1">
                <a:solidFill>
                  <a:schemeClr val="tx1"/>
                </a:solidFill>
                <a:latin typeface="Times New Roman" panose="02020603050405020304" pitchFamily="18" charset="0"/>
                <a:cs typeface="Times New Roman" panose="02020603050405020304" pitchFamily="18" charset="0"/>
              </a:rPr>
              <a:t>наурызда</a:t>
            </a:r>
            <a:r>
              <a:rPr lang="ru-RU" sz="1100" dirty="0">
                <a:solidFill>
                  <a:schemeClr val="tx1"/>
                </a:solidFill>
                <a:latin typeface="Times New Roman" panose="02020603050405020304" pitchFamily="18" charset="0"/>
                <a:cs typeface="Times New Roman" panose="02020603050405020304" pitchFamily="18" charset="0"/>
              </a:rPr>
              <a:t>, түнде 30 </a:t>
            </a:r>
            <a:r>
              <a:rPr lang="ru-RU" sz="1100" dirty="0" err="1">
                <a:solidFill>
                  <a:schemeClr val="tx1"/>
                </a:solidFill>
                <a:latin typeface="Times New Roman" panose="02020603050405020304" pitchFamily="18" charset="0"/>
                <a:cs typeface="Times New Roman" panose="02020603050405020304" pitchFamily="18" charset="0"/>
              </a:rPr>
              <a:t>наурызда</a:t>
            </a:r>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a:solidFill>
                  <a:schemeClr val="tx1"/>
                </a:solidFill>
                <a:latin typeface="Times New Roman" panose="02020603050405020304" pitchFamily="18" charset="0"/>
                <a:cs typeface="Times New Roman" panose="02020603050405020304" pitchFamily="18" charset="0"/>
              </a:rPr>
              <a:t>жиналуына </a:t>
            </a:r>
            <a:r>
              <a:rPr lang="ru-RU" sz="1100" dirty="0">
                <a:solidFill>
                  <a:schemeClr val="tx1"/>
                </a:solidFill>
                <a:latin typeface="Times New Roman" panose="02020603050405020304" pitchFamily="18" charset="0"/>
                <a:cs typeface="Times New Roman" panose="02020603050405020304" pitchFamily="18" charset="0"/>
              </a:rPr>
              <a:t>сейілуіне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a:solidFill>
                  <a:srgbClr val="000000"/>
                </a:solidFill>
                <a:latin typeface="Times New Roman" panose="02020603050405020304" pitchFamily="18" charset="0"/>
              </a:rPr>
              <a:t>көтеріңкі</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endParaRPr lang="ru-RU" sz="110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accent2"/>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a:solidFill>
                  <a:prstClr val="black"/>
                </a:solidFill>
                <a:latin typeface="Times New Roman" panose="02020603050405020304" pitchFamily="18" charset="0"/>
                <a:cs typeface="Times New Roman" panose="02020603050405020304" pitchFamily="18" charset="0"/>
              </a:rPr>
              <a:t>1 </a:t>
            </a:r>
            <a:r>
              <a:rPr lang="ru-RU" sz="1100" dirty="0">
                <a:solidFill>
                  <a:prstClr val="black"/>
                </a:solidFill>
                <a:latin typeface="Times New Roman" panose="02020603050405020304" pitchFamily="18" charset="0"/>
                <a:cs typeface="Times New Roman" panose="02020603050405020304" pitchFamily="18" charset="0"/>
              </a:rPr>
              <a:t>-</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Головченко Е.</a:t>
            </a:r>
            <a:r>
              <a:rPr lang="ru-RU" altLang="ru-RU" sz="1200" b="1" i="1" dirty="0">
                <a:solidFill>
                  <a:srgbClr val="000000"/>
                </a:solidFill>
                <a:latin typeface="Times New Roman" panose="02020603050405020304" pitchFamily="18" charset="0"/>
                <a:cs typeface="Times New Roman" panose="02020603050405020304" pitchFamily="18" charset="0"/>
              </a:rPr>
              <a:t>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39066</TotalTime>
  <Words>599</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6147</cp:revision>
  <cp:lastPrinted>2023-01-16T10:13:34Z</cp:lastPrinted>
  <dcterms:created xsi:type="dcterms:W3CDTF">2018-03-27T06:03:00Z</dcterms:created>
  <dcterms:modified xsi:type="dcterms:W3CDTF">2025-03-28T06:25:50Z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