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823317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8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28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29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Оңтүстік-шығыстан, оңтүстіктен  жел соғады, күші 5-10 м/с. Ауа температурасы түнде 0 градус шамасында, күндіз 11-13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30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29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30</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жауын-шашынсыз. 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0-5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104823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1177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0.286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0.187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7756" y="206153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наурызда 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Аманжолқызы 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24047</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5457</cp:revision>
  <cp:lastPrinted>2021-07-01T07:38:07Z</cp:lastPrinted>
  <dcterms:created xsi:type="dcterms:W3CDTF">2018-03-27T06:03:00Z</dcterms:created>
  <dcterms:modified xsi:type="dcterms:W3CDTF">2025-03-28T08:21:15Z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