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34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6667876"/>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6977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наурызда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солтүстік-шығыстан, 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5-7°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 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29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соғады</a:t>
            </a:r>
            <a:r>
              <a:rPr lang="kk-KZ" sz="1200" dirty="0">
                <a:solidFill>
                  <a:prstClr val="black"/>
                </a:solidFill>
                <a:latin typeface="Times New Roman" pitchFamily="18" charset="0"/>
                <a:cs typeface="Times New Roman" pitchFamily="18" charset="0"/>
              </a:rPr>
              <a:t>, күші </a:t>
            </a:r>
            <a:r>
              <a:rPr lang="" sz="1200" dirty="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a:t>
            </a:r>
            <a:r>
              <a:rPr lang="" sz="1200" smtClean="0">
                <a:solidFill>
                  <a:prstClr val="black"/>
                </a:solidFill>
                <a:latin typeface="Times New Roman" pitchFamily="18" charset="0"/>
                <a:cs typeface="Times New Roman" pitchFamily="18" charset="0"/>
              </a:rPr>
              <a:t>6</a:t>
            </a:r>
            <a:r>
              <a:rPr lang="kk-KZ" sz="120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 аяз </a:t>
            </a:r>
            <a:r>
              <a:rPr lang="kk-KZ" sz="1200" dirty="0">
                <a:solidFill>
                  <a:prstClr val="black"/>
                </a:solidFill>
                <a:latin typeface="Times New Roman" pitchFamily="18" charset="0"/>
                <a:cs typeface="Times New Roman" pitchFamily="18" charset="0"/>
              </a:rPr>
              <a:t>болады. </a:t>
            </a:r>
          </a:p>
        </p:txBody>
      </p:sp>
      <p:sp>
        <p:nvSpPr>
          <p:cNvPr id="15" name="TextBox 13"/>
          <p:cNvSpPr txBox="1"/>
          <p:nvPr/>
        </p:nvSpPr>
        <p:spPr>
          <a:xfrm>
            <a:off x="4923369" y="218567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29 </a:t>
            </a:r>
            <a:r>
              <a:rPr lang="kk-KZ" sz="1200" dirty="0">
                <a:solidFill>
                  <a:prstClr val="black"/>
                </a:solidFill>
                <a:latin typeface="Times New Roman" panose="02020603050405020304" pitchFamily="18" charset="0"/>
                <a:cs typeface="Times New Roman" panose="02020603050405020304" pitchFamily="18" charset="0"/>
              </a:rPr>
              <a:t>наурыз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038442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18972</TotalTime>
  <Words>583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3389</cp:revision>
  <cp:lastPrinted>2021-07-01T03:56:27Z</cp:lastPrinted>
  <dcterms:created xsi:type="dcterms:W3CDTF">2018-03-27T06:03:00Z</dcterms:created>
  <dcterms:modified xsi:type="dcterms:W3CDTF">2025-03-28T07:46:14Z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