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3" d="100"/>
          <a:sy n="93" d="100"/>
        </p:scale>
        <p:origin x="84" y="3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0122678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261298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29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пыльная буря. Ветер 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-14, днем порывы 15-20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10-12,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20-22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31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28151</TotalTime>
  <Words>596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3792</cp:revision>
  <cp:lastPrinted>2021-10-15T03:50:29Z</cp:lastPrinted>
  <dcterms:created xsi:type="dcterms:W3CDTF">2018-03-27T06:03:00Z</dcterms:created>
  <dcterms:modified xsi:type="dcterms:W3CDTF">2025-03-29T07:31:22Z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