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52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6806518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марта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Малооблачно,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4477" y="343972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3208599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 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«А»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19355</TotalTime>
  <Words>590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3330</cp:revision>
  <cp:lastPrinted>2021-10-14T11:15:53Z</cp:lastPrinted>
  <dcterms:created xsi:type="dcterms:W3CDTF">2018-03-27T06:03:00Z</dcterms:created>
  <dcterms:modified xsi:type="dcterms:W3CDTF">2025-03-29T07:49:04Z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