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432667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Ночью и утром туман. Ветер северо-восточный, восточный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31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1-3 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2355792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24266</TotalTime>
  <Words>598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4682</cp:revision>
  <cp:lastPrinted>2021-07-01T03:56:27Z</cp:lastPrinted>
  <dcterms:created xsi:type="dcterms:W3CDTF">2018-03-27T06:03:00Z</dcterms:created>
  <dcterms:modified xsi:type="dcterms:W3CDTF">2025-03-29T07:39:09Z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