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3606317298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ru-RU" dirty="0"/>
                        <a:t>88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2</a:t>
                      </a:r>
                      <a:r>
                        <a:rPr lang="ru-RU" dirty="0"/>
                        <a:t>9</a:t>
                      </a:r>
                      <a:r>
                        <a:rPr dirty="0"/>
                        <a:t> </a:t>
                      </a:r>
                      <a:r>
                        <a:rPr dirty="0" err="1"/>
                        <a:t>марта</a:t>
                      </a:r>
                      <a:r>
                        <a:rPr sz="1200" dirty="0"/>
                        <a:t> 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2</a:t>
            </a:r>
            <a:r>
              <a:rPr lang="ru-RU" dirty="0"/>
              <a:t>9 </a:t>
            </a:r>
            <a:r>
              <a:rPr dirty="0" err="1"/>
              <a:t>марта</a:t>
            </a:r>
            <a:r>
              <a:rPr dirty="0"/>
              <a:t> 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1113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Астана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30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4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lnSpc>
                <a:spcPct val="115000"/>
              </a:lnSpc>
              <a:spcBef>
                <a:spcPct val="0"/>
              </a:spcBef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</a:rPr>
              <a:t>облачность, без осадков. Ветер юго-восточный 3-8 м/с. Температура воздуха ночью 1-3 мороза, днем 10-12 тепла. </a:t>
            </a:r>
          </a:p>
          <a:p>
            <a:pPr algn="ctr">
              <a:lnSpc>
                <a:spcPct val="115000"/>
              </a:lnSpc>
              <a:spcBef>
                <a:spcPct val="0"/>
              </a:spcBef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31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31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</a:p>
          <a:p>
            <a:pPr algn="just" hangingPunct="1">
              <a:spcBef>
                <a:spcPct val="0"/>
              </a:spcBef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без осадков. Ветер юго-восточный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с переходом на юго-западный</a:t>
            </a:r>
            <a:r>
              <a:rPr lang="ru-RU" sz="120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3-8 м/с. Температура воздуха ночью 1-3 мороза.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76822" y="2224050"/>
            <a:ext cx="4587875" cy="461661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61950"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30 марта м</a:t>
            </a:r>
            <a:r>
              <a:rPr dirty="0" err="1"/>
              <a:t>етеорологические</a:t>
            </a:r>
            <a:r>
              <a:rPr dirty="0"/>
              <a:t> </a:t>
            </a:r>
            <a:r>
              <a:rPr dirty="0" err="1"/>
              <a:t>условия</a:t>
            </a:r>
            <a:r>
              <a:rPr dirty="0"/>
              <a:t> </a:t>
            </a:r>
            <a:r>
              <a:rPr dirty="0" err="1"/>
              <a:t>будут</a:t>
            </a:r>
            <a:r>
              <a:rPr dirty="0"/>
              <a:t> </a:t>
            </a:r>
            <a:r>
              <a:rPr dirty="0" err="1"/>
              <a:t>способствовать</a:t>
            </a:r>
            <a:r>
              <a:rPr dirty="0"/>
              <a:t> </a:t>
            </a:r>
            <a:r>
              <a:rPr dirty="0" err="1"/>
              <a:t>накоплению</a:t>
            </a:r>
            <a:r>
              <a:rPr lang="ru-RU" b="1" dirty="0"/>
              <a:t> </a:t>
            </a:r>
            <a:r>
              <a:rPr dirty="0" err="1"/>
              <a:t>загрязняющих</a:t>
            </a:r>
            <a:r>
              <a:rPr dirty="0"/>
              <a:t> </a:t>
            </a:r>
            <a:r>
              <a:rPr dirty="0" err="1"/>
              <a:t>веществ</a:t>
            </a:r>
            <a:r>
              <a:rPr dirty="0"/>
              <a:t> в </a:t>
            </a:r>
            <a:r>
              <a:rPr dirty="0" err="1"/>
              <a:t>атмосфере</a:t>
            </a:r>
            <a:r>
              <a:rPr dirty="0"/>
              <a:t> </a:t>
            </a:r>
            <a:r>
              <a:rPr dirty="0" err="1"/>
              <a:t>города</a:t>
            </a:r>
            <a:r>
              <a:rPr dirty="0"/>
              <a:t>.</a:t>
            </a:r>
            <a:endParaRPr sz="800" dirty="0"/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3912189985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kk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,3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EE20255A-1CCF-4889-A5C6-AEF83FE20F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49835" y="3314870"/>
            <a:ext cx="4641850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 С ./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Кеңшілік</a:t>
            </a:r>
            <a:r>
              <a:rPr lang="ru-RU">
                <a:latin typeface="Times New Roman"/>
                <a:ea typeface="Times New Roman"/>
                <a:cs typeface="Times New Roman"/>
                <a:sym typeface="Times New Roman"/>
              </a:rPr>
              <a:t> Ы.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639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Corobor4</cp:lastModifiedBy>
  <cp:revision>24</cp:revision>
  <dcterms:modified xsi:type="dcterms:W3CDTF">2025-03-29T09:07:23Z</dcterms:modified>
</cp:coreProperties>
</file>