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1108180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7352099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5-10 м/с. Температура воздуха ночью 1-3,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14039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3507</cp:revision>
  <cp:lastPrinted>2021-07-01T03:56:27Z</cp:lastPrinted>
  <dcterms:created xsi:type="dcterms:W3CDTF">2018-03-27T06:03:00Z</dcterms:created>
  <dcterms:modified xsi:type="dcterms:W3CDTF">2025-03-29T07:13:13Z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