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11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87516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ночью 4-9 м/с, днем 9-14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1-3 мороза, днем 12-14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30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18258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6388</cp:revision>
  <cp:lastPrinted>2021-07-01T03:56:27Z</cp:lastPrinted>
  <dcterms:created xsi:type="dcterms:W3CDTF">2018-03-27T06:03:00Z</dcterms:created>
  <dcterms:modified xsi:type="dcterms:W3CDTF">2025-03-29T08:47:48Z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