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494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290839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742064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4456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ночью небольшой дождь, днем дождь. Ветер восточный, северо-восточный 9-14 м/с. Температура воздуха ночью 1-3, днем 8-10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небольшой дождь.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северо-восточный,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29706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5607</cp:revision>
  <cp:lastPrinted>2021-07-01T03:56:27Z</cp:lastPrinted>
  <dcterms:created xsi:type="dcterms:W3CDTF">2018-03-27T06:03:00Z</dcterms:created>
  <dcterms:modified xsi:type="dcterms:W3CDTF">2025-03-29T07:41:22Z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