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52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41644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796075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29106" y="236382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30 марта 202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1-6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202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90297" y="1990708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kk-KZ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62882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8421076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06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/Акылбаева М.М.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23298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3609</cp:revision>
  <cp:lastPrinted>2021-10-18T15:52:53Z</cp:lastPrinted>
  <dcterms:created xsi:type="dcterms:W3CDTF">2018-03-27T06:03:00Z</dcterms:created>
  <dcterms:modified xsi:type="dcterms:W3CDTF">2025-03-29T07:41:43Z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