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863208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5" y="378090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до 20 ч. 30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Малооблачно, без осадков. Ветер южный 2-7 м/с. Температура воздуха ночью 1-3 мороза, днем 11-13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Малооблачно, без осадков. Ветер южный 2-7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15303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 степени НМУ. 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ночью 31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42256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6405</cp:revision>
  <cp:lastPrinted>2021-11-30T05:55:24Z</cp:lastPrinted>
  <dcterms:created xsi:type="dcterms:W3CDTF">2018-03-27T06:03:00Z</dcterms:created>
  <dcterms:modified xsi:type="dcterms:W3CDTF">2025-03-29T05:59:35Z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