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6" d="100"/>
          <a:sy n="106" d="100"/>
        </p:scale>
        <p:origin x="528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07598906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29 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марта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29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30 марта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Малооблачно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1-6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4-6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12-14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</a:p>
          <a:p>
            <a:pPr algn="just"/>
            <a:endParaRPr lang="kk-KZ" sz="11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Малооблачно, без 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восточный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3-5°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01507" y="2107154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kk-KZ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2025 года метеорологические условия будут способствовать накоплению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0" name="TextBox 15"/>
          <p:cNvSpPr txBox="1"/>
          <p:nvPr/>
        </p:nvSpPr>
        <p:spPr>
          <a:xfrm>
            <a:off x="5025122" y="3224703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8886747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6004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/Акылбаева М.М.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19811</TotalTime>
  <Words>606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3366</cp:revision>
  <cp:lastPrinted>2021-07-01T03:56:27Z</cp:lastPrinted>
  <dcterms:created xsi:type="dcterms:W3CDTF">2018-03-27T06:03:00Z</dcterms:created>
  <dcterms:modified xsi:type="dcterms:W3CDTF">2025-03-29T07:45:08Z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