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531451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29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29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1748537"/>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10295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4.625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8"/>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30</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29 наурыз с. 20-ден 30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Аздаған бұлтты,</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2-7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1-3 аяз, күндіз 11-13 жылы. </a:t>
            </a:r>
          </a:p>
          <a:p>
            <a:pPr algn="ctr"/>
            <a:r>
              <a:rPr lang="ru-RU" sz="1100" b="1" kern="1400" dirty="0">
                <a:latin typeface="Times New Roman" panose="02020603050405020304" pitchFamily="18" charset="0"/>
                <a:cs typeface="Times New Roman" panose="02020603050405020304" pitchFamily="18" charset="0"/>
              </a:rPr>
              <a:t>31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30 наурыз </a:t>
            </a:r>
            <a:r>
              <a:rPr lang="ru-RU" sz="1100" b="1" dirty="0">
                <a:latin typeface="Times New Roman" panose="02020603050405020304" pitchFamily="18" charset="0"/>
                <a:cs typeface="Times New Roman" panose="02020603050405020304" pitchFamily="18" charset="0"/>
              </a:rPr>
              <a:t>с. 20-ден 31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Аздаған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2-7</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accent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30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31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сейілуіне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a:solidFill>
                  <a:srgbClr val="000000"/>
                </a:solidFill>
                <a:latin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accent2"/>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a:t>
            </a:r>
            <a:r>
              <a:rPr lang="ru-RU" sz="1100" dirty="0">
                <a:solidFill>
                  <a:prstClr val="black"/>
                </a:solidFill>
                <a:latin typeface="Times New Roman" panose="02020603050405020304" pitchFamily="18" charset="0"/>
                <a:cs typeface="Times New Roman" panose="02020603050405020304" pitchFamily="18" charset="0"/>
              </a:rPr>
              <a:t>-</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Гилей В.</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39193</TotalTime>
  <Words>599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6151</cp:revision>
  <cp:lastPrinted>2023-01-16T10:13:34Z</cp:lastPrinted>
  <dcterms:created xsi:type="dcterms:W3CDTF">2018-03-27T06:03:00Z</dcterms:created>
  <dcterms:modified xsi:type="dcterms:W3CDTF">2025-03-29T06:00:11Z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