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1" d="100"/>
          <a:sy n="91" d="100"/>
        </p:scale>
        <p:origin x="84"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953698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29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1-3 аяз, күндіз 12-14 жылы</a:t>
            </a:r>
            <a:r>
              <a:rPr lang="kk-KZ" sz="130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31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30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31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29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503450940"/>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0.153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293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0.585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403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0.387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18197</TotalTime>
  <Words>572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3486</cp:revision>
  <cp:lastPrinted>2021-07-01T07:38:07Z</cp:lastPrinted>
  <dcterms:created xsi:type="dcterms:W3CDTF">2018-03-27T06:03:00Z</dcterms:created>
  <dcterms:modified xsi:type="dcterms:W3CDTF">2025-03-29T07:35:50Z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