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35409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5374388"/>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1878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0.509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шығыстан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31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26785635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15527</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3577</cp:revision>
  <cp:lastPrinted>2021-07-01T07:38:07Z</cp:lastPrinted>
  <dcterms:created xsi:type="dcterms:W3CDTF">2018-03-27T06:03:00Z</dcterms:created>
  <dcterms:modified xsi:type="dcterms:W3CDTF">2025-03-29T07:54:32Z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