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38" y="45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88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29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29 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578419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30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29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Түнде және таңертең тұман. Оңтүстік-батыстан </a:t>
            </a:r>
            <a:r>
              <a:rPr lang="kk-KZ" sz="1100" dirty="0">
                <a:latin typeface="Times New Roman" pitchFamily="18" charset="0"/>
                <a:cs typeface="Times New Roman" pitchFamily="18" charset="0"/>
              </a:rPr>
              <a:t>жел соғады, түнде күші 4-9, күндіз 9-14 м/с. Ауа температурасы түнде 1-3 градус аяз, күндіз 12-14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31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30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31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соғатын жел солтүстік-батысқа ауысады</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күші 9-14 м/с. Ауа температурасы </a:t>
            </a:r>
            <a:r>
              <a:rPr lang="kk-KZ" sz="1100" dirty="0" smtClean="0">
                <a:latin typeface="Times New Roman" pitchFamily="18" charset="0"/>
                <a:cs typeface="Times New Roman" pitchFamily="18" charset="0"/>
              </a:rPr>
              <a:t>1 градус аяз-1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 </a:t>
            </a:r>
            <a:r>
              <a:rPr lang="ru-RU" sz="1100" dirty="0">
                <a:solidFill>
                  <a:schemeClr val="tx1"/>
                </a:solidFill>
                <a:latin typeface="Times New Roman" panose="02020603050405020304" pitchFamily="18" charset="0"/>
                <a:cs typeface="Times New Roman" panose="02020603050405020304" pitchFamily="18" charset="0"/>
              </a:rPr>
              <a:t>30</a:t>
            </a:r>
            <a:r>
              <a:rPr lang="kk-KZ" sz="1100" dirty="0">
                <a:solidFill>
                  <a:srgbClr val="000000"/>
                </a:solidFill>
                <a:latin typeface="Times New Roman" pitchFamily="18" charset="0"/>
                <a:cs typeface="Times New Roman" pitchFamily="18" charset="0"/>
              </a:rPr>
              <a:t> наурызға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a:solidFill>
                  <a:schemeClr val="tx1"/>
                </a:solidFill>
                <a:latin typeface="Times New Roman" panose="02020603050405020304" pitchFamily="18" charset="0"/>
                <a:cs typeface="Times New Roman" panose="02020603050405020304" pitchFamily="18" charset="0"/>
              </a:rPr>
              <a:t>2025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a:solidFill>
                  <a:srgbClr val="000000"/>
                </a:solidFill>
                <a:latin typeface="Times New Roman" pitchFamily="18" charset="0"/>
                <a:cs typeface="Times New Roman" pitchFamily="18" charset="0"/>
              </a:rPr>
              <a:t>30 </a:t>
            </a:r>
            <a:r>
              <a:rPr lang="kk-KZ" sz="1100" smtClean="0">
                <a:solidFill>
                  <a:srgbClr val="000000"/>
                </a:solidFill>
                <a:latin typeface="Times New Roman" pitchFamily="18" charset="0"/>
                <a:cs typeface="Times New Roman" pitchFamily="18" charset="0"/>
              </a:rPr>
              <a:t>наурызға </a:t>
            </a:r>
            <a:r>
              <a:rPr lang="ru-RU" sz="1100" dirty="0" err="1">
                <a:solidFill>
                  <a:schemeClr val="tx1"/>
                </a:solidFill>
                <a:latin typeface="Times New Roman" panose="02020603050405020304" pitchFamily="18" charset="0"/>
                <a:cs typeface="Times New Roman" panose="02020603050405020304" pitchFamily="18" charset="0"/>
              </a:rPr>
              <a:t>қараған түні 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16194</TotalTime>
  <Words>565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6088</cp:revision>
  <cp:lastPrinted>2021-07-01T03:56:27Z</cp:lastPrinted>
  <dcterms:created xsi:type="dcterms:W3CDTF">2018-03-27T06:03:00Z</dcterms:created>
  <dcterms:modified xsi:type="dcterms:W3CDTF">2025-03-29T08:46:22Z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