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20844285"/>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088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en-US"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9 наурыз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30 наурызға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29 </a:t>
            </a:r>
            <a:r>
              <a:rPr lang="ru-RU" altLang="ru-RU" sz="1200" b="1" dirty="0" err="1">
                <a:solidFill>
                  <a:srgbClr val="000000"/>
                </a:solidFill>
                <a:latin typeface="Times New Roman" pitchFamily="18" charset="0"/>
                <a:cs typeface="Times New Roman" pitchFamily="18" charset="0"/>
              </a:rPr>
              <a:t>наурыз</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30 </a:t>
            </a:r>
            <a:r>
              <a:rPr lang="ru-RU" altLang="ru-RU" sz="1200" b="1" dirty="0" err="1" smtClean="0">
                <a:solidFill>
                  <a:srgbClr val="000000"/>
                </a:solidFill>
                <a:latin typeface="Times New Roman" pitchFamily="18" charset="0"/>
                <a:cs typeface="Times New Roman" pitchFamily="18" charset="0"/>
              </a:rPr>
              <a:t>наурыз</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жауын-шашынсыз</a:t>
            </a:r>
            <a:r>
              <a:rPr lang="kk-KZ" sz="1200" dirty="0" smtClean="0">
                <a:latin typeface="Times New Roman" panose="02020603050405020304" pitchFamily="18" charset="0"/>
                <a:cs typeface="Times New Roman" panose="02020603050405020304" pitchFamily="18" charset="0"/>
              </a:rPr>
              <a:t>. Оңтүстік-шығыстан жел </a:t>
            </a:r>
            <a:r>
              <a:rPr lang="kk-KZ" sz="1200" dirty="0">
                <a:latin typeface="Times New Roman" panose="02020603050405020304" pitchFamily="18" charset="0"/>
                <a:cs typeface="Times New Roman" panose="02020603050405020304" pitchFamily="18" charset="0"/>
              </a:rPr>
              <a:t>соғады, күші 5-10 м/с. Ауа температурасы түнде </a:t>
            </a:r>
            <a:r>
              <a:rPr lang="kk-KZ" sz="1200" dirty="0" smtClean="0">
                <a:latin typeface="Times New Roman" panose="02020603050405020304" pitchFamily="18" charset="0"/>
                <a:cs typeface="Times New Roman" panose="02020603050405020304" pitchFamily="18" charset="0"/>
              </a:rPr>
              <a:t>0-2,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14-16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31 наурызда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30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31 </a:t>
            </a:r>
            <a:r>
              <a:rPr lang="ru-RU" sz="1200" b="1" dirty="0" err="1" smtClean="0">
                <a:solidFill>
                  <a:srgbClr val="000000"/>
                </a:solidFill>
                <a:latin typeface="Times New Roman" pitchFamily="18" charset="0"/>
                <a:cs typeface="Times New Roman" pitchFamily="18" charset="0"/>
              </a:rPr>
              <a:t>наурыз</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smtClean="0">
                <a:latin typeface="Times New Roman" panose="02020603050405020304" pitchFamily="18" charset="0"/>
                <a:cs typeface="Times New Roman" panose="02020603050405020304" pitchFamily="18" charset="0"/>
              </a:rPr>
              <a:t>Бұлтты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жаңбыр жауады. Оңтүстік-шығыстан, 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61048233"/>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2612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0.522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0.368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0.173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9 наурыздағы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67756" y="2061536"/>
            <a:ext cx="471490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30 </a:t>
            </a:r>
            <a:r>
              <a:rPr lang="kk-KZ" sz="1200" dirty="0" smtClean="0">
                <a:solidFill>
                  <a:schemeClr val="tx1"/>
                </a:solidFill>
                <a:latin typeface="Times New Roman" panose="02020603050405020304" pitchFamily="18" charset="0"/>
                <a:cs typeface="Times New Roman" panose="02020603050405020304" pitchFamily="18" charset="0"/>
              </a:rPr>
              <a:t>наурызда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Тілеубергенова А.А.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24048</TotalTime>
  <Words>511</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5459</cp:revision>
  <cp:lastPrinted>2021-07-01T07:38:07Z</cp:lastPrinted>
  <dcterms:created xsi:type="dcterms:W3CDTF">2018-03-27T06:03:00Z</dcterms:created>
  <dcterms:modified xsi:type="dcterms:W3CDTF">2025-03-29T10:10:23Z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