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158115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smtClean="0">
                <a:latin typeface="Times New Roman" panose="02020603050405020304" pitchFamily="18" charset="0"/>
                <a:cs typeface="Times New Roman" panose="02020603050405020304" pitchFamily="18" charset="0"/>
              </a:rPr>
              <a:t>ж. 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Аздаған бұлтты, жауын-шашынсыз. Түнде және таңертең тұман. Солтүстік-шығыстан, шығыстан жел соғады, күші 2-7 м/с. Ауа температурасы түнде </a:t>
            </a:r>
            <a:r>
              <a:rPr lang="kk-KZ" altLang="ru-RU" sz="1200" dirty="0" smtClean="0">
                <a:latin typeface="Times New Roman" panose="02020603050405020304" pitchFamily="18" charset="0"/>
                <a:cs typeface="Times New Roman" panose="02020603050405020304" pitchFamily="18" charset="0"/>
              </a:rPr>
              <a:t>3-5 градус </a:t>
            </a:r>
            <a:r>
              <a:rPr lang="kk-KZ" altLang="ru-RU" sz="1200" dirty="0">
                <a:latin typeface="Times New Roman" panose="02020603050405020304" pitchFamily="18" charset="0"/>
                <a:cs typeface="Times New Roman" panose="02020603050405020304" pitchFamily="18" charset="0"/>
              </a:rPr>
              <a:t>аяз, күндіз </a:t>
            </a:r>
            <a:r>
              <a:rPr lang="kk-KZ" altLang="ru-RU" sz="1200" dirty="0" smtClean="0">
                <a:latin typeface="Times New Roman" panose="02020603050405020304" pitchFamily="18" charset="0"/>
                <a:cs typeface="Times New Roman" panose="02020603050405020304" pitchFamily="18" charset="0"/>
              </a:rPr>
              <a:t>9-11 градус </a:t>
            </a:r>
            <a:r>
              <a:rPr lang="kk-KZ" altLang="ru-RU" sz="1200" dirty="0">
                <a:latin typeface="Times New Roman" panose="02020603050405020304" pitchFamily="18" charset="0"/>
                <a:cs typeface="Times New Roman" panose="02020603050405020304" pitchFamily="18" charset="0"/>
              </a:rPr>
              <a:t>жылы. </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31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30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31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Шығыстан жел </a:t>
            </a:r>
            <a:r>
              <a:rPr lang="kk-KZ" altLang="ru-RU" sz="1200" dirty="0">
                <a:latin typeface="Times New Roman" panose="02020603050405020304" pitchFamily="18" charset="0"/>
                <a:cs typeface="Times New Roman" panose="02020603050405020304" pitchFamily="18" charset="0"/>
              </a:rPr>
              <a:t>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265620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1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24087</TotalTime>
  <Words>567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4659</cp:revision>
  <cp:lastPrinted>2021-07-01T03:56:27Z</cp:lastPrinted>
  <dcterms:created xsi:type="dcterms:W3CDTF">2018-03-27T06:03:00Z</dcterms:created>
  <dcterms:modified xsi:type="dcterms:W3CDTF">2025-03-29T07:38:36Z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