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0871" autoAdjust="0"/>
  </p:normalViewPr>
  <p:slideViewPr>
    <p:cSldViewPr>
      <p:cViewPr>
        <p:scale>
          <a:sx n="117" d="100"/>
          <a:sy n="117" d="100"/>
        </p:scale>
        <p:origin x="14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402383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708010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0,247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538</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аздаған жаңбыр</a:t>
            </a:r>
            <a:r>
              <a:rPr lang="kk-KZ" sz="1200" kern="1400" dirty="0" smtClean="0">
                <a:latin typeface="Times New Roman"/>
                <a:ea typeface="Times New Roman"/>
              </a:rPr>
              <a:t>. </a:t>
            </a:r>
            <a:r>
              <a:rPr lang="kk-KZ" sz="1200" kern="1400" dirty="0">
                <a:latin typeface="Times New Roman"/>
                <a:ea typeface="Times New Roman"/>
              </a:rPr>
              <a:t>Шығыстан, оңтүстік-шығыстан жел соғады, </a:t>
            </a:r>
            <a:r>
              <a:rPr lang="kk-KZ" sz="1200" kern="1400" dirty="0" smtClean="0">
                <a:latin typeface="Times New Roman"/>
                <a:ea typeface="Times New Roman"/>
              </a:rPr>
              <a:t>7-12 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  7-9, </a:t>
            </a:r>
            <a:r>
              <a:rPr lang="kk-KZ" sz="1200" kern="1400" dirty="0">
                <a:latin typeface="Times New Roman"/>
                <a:ea typeface="Times New Roman"/>
              </a:rPr>
              <a:t>күндіз </a:t>
            </a:r>
            <a:r>
              <a:rPr lang="kk-KZ" sz="1200" kern="1400" dirty="0" smtClean="0">
                <a:latin typeface="Times New Roman"/>
                <a:ea typeface="Times New Roman"/>
              </a:rPr>
              <a:t>19-21 </a:t>
            </a:r>
            <a:r>
              <a:rPr lang="kk-KZ" sz="1200" kern="1400" dirty="0">
                <a:latin typeface="Times New Roman"/>
                <a:ea typeface="Times New Roman"/>
              </a:rPr>
              <a:t>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kern="1400" dirty="0" smtClean="0">
                <a:solidFill>
                  <a:prstClr val="black"/>
                </a:solidFill>
                <a:latin typeface="Times New Roman"/>
                <a:ea typeface="Times New Roman"/>
              </a:rPr>
              <a:t> 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9-14</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8-10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Казгулова А./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26228</TotalTime>
  <Words>574</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4434</cp:revision>
  <cp:lastPrinted>2023-02-06T06:57:51Z</cp:lastPrinted>
  <dcterms:created xsi:type="dcterms:W3CDTF">2018-03-27T06:03:00Z</dcterms:created>
  <dcterms:modified xsi:type="dcterms:W3CDTF">2025-03-29T08:19:03Z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