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1672463"/>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057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Түнде және таңертең тұман. Солтүстік-шығыстан, шығыстан жел соғады, күші 2-7 м/с. Ауа температурасы түнде 2-4 градус аяз, күндіз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 </a:t>
            </a:r>
            <a:endParaRPr lang="kk-KZ" altLang="ru-RU" sz="1200"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708270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25970</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4761</cp:revision>
  <cp:lastPrinted>2021-07-01T07:38:07Z</cp:lastPrinted>
  <dcterms:created xsi:type="dcterms:W3CDTF">2018-03-27T06:03:00Z</dcterms:created>
  <dcterms:modified xsi:type="dcterms:W3CDTF">2025-03-29T07:38:48Z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