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5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167139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2360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29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солтүстіктен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шығыстан соғады, күші 1-6 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8513" y="2259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наурыз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25569" y="314812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07634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21445</TotalTime>
  <Words>641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3549</cp:revision>
  <cp:lastPrinted>2021-07-01T03:56:27Z</cp:lastPrinted>
  <dcterms:created xsi:type="dcterms:W3CDTF">2018-03-27T06:03:00Z</dcterms:created>
  <dcterms:modified xsi:type="dcterms:W3CDTF">2025-03-29T07:41:40Z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