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39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82352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688780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7</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0,02</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4456</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0,9</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0,02</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0,003</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0,14</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16</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Arial" pitchFamily="34" charset="0"/>
                          <a:cs typeface="Arial" pitchFamily="34" charset="0"/>
                        </a:rPr>
                        <a:t>0,08</a:t>
                      </a:r>
                      <a:endParaRPr lang="ru-RU" sz="1100" b="0" i="0" u="none" strike="noStrike" dirty="0">
                        <a:solidFill>
                          <a:srgbClr val="000000"/>
                        </a:solidFill>
                        <a:effectLst/>
                        <a:latin typeface="Arial" pitchFamily="34" charset="0"/>
                        <a:cs typeface="Arial"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аздаған жаңбыр, күндіз 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a:t>
            </a:r>
            <a:r>
              <a:rPr lang="kk-KZ" sz="1100" dirty="0" smtClean="0">
                <a:latin typeface="Times New Roman" pitchFamily="18" charset="0"/>
                <a:cs typeface="Times New Roman" pitchFamily="18" charset="0"/>
              </a:rPr>
              <a:t>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31</a:t>
            </a:r>
            <a:r>
              <a:rPr lang="ru-RU" sz="1200" b="1" dirty="0" smtClean="0">
                <a:solidFill>
                  <a:srgbClr val="000000"/>
                </a:solidFill>
                <a:latin typeface="Times New Roman" pitchFamily="18" charset="0"/>
                <a:cs typeface="Times New Roman" pitchFamily="18" charset="0"/>
                <a:sym typeface="+mn-ea"/>
              </a:rPr>
              <a:t>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шығыстан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a:t>
            </a:r>
            <a:r>
              <a:rPr lang="kk-KZ" sz="1100" dirty="0" smtClean="0">
                <a:latin typeface="Times New Roman" pitchFamily="18" charset="0"/>
                <a:cs typeface="Times New Roman" pitchFamily="18" charset="0"/>
              </a:rPr>
              <a:t>-4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30712</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6073</cp:revision>
  <cp:lastPrinted>2021-07-01T03:56:27Z</cp:lastPrinted>
  <dcterms:created xsi:type="dcterms:W3CDTF">2018-03-27T06:03:00Z</dcterms:created>
  <dcterms:modified xsi:type="dcterms:W3CDTF">2025-03-29T07:41:24Z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