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76" d="100"/>
          <a:sy n="76" d="100"/>
        </p:scale>
        <p:origin x="62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877048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30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5" y="378090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марта до 20 ч. 31 марта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Малооблачно, без осадков. Ветер юго-западный 5-10  м/с. Температура воздуха ночью 3-5 мороза, днем 13-15 тепла.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31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Облачно, дождь. Ветер юго-западный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1-3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799836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степени НМУ. 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Седелева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42268</TotalTime>
  <Words>651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6410</cp:revision>
  <cp:lastPrinted>2021-11-30T05:55:24Z</cp:lastPrinted>
  <dcterms:created xsi:type="dcterms:W3CDTF">2018-03-27T06:03:00Z</dcterms:created>
  <dcterms:modified xsi:type="dcterms:W3CDTF">2025-03-30T06:32:00Z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