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098494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31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4-9 м/с. Температура воздуха ночью 1-3 мороза, днем 10-12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019739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6.674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27076</TotalTime>
  <Words>650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4840</cp:revision>
  <cp:lastPrinted>2021-07-01T03:56:27Z</cp:lastPrinted>
  <dcterms:created xsi:type="dcterms:W3CDTF">2018-03-27T06:03:00Z</dcterms:created>
  <dcterms:modified xsi:type="dcterms:W3CDTF">2025-03-30T06:11:57Z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