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2540989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89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30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30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в конце дня дождь. Ветер юго-западный ночью 2-7, днем 9-14 м/с. Температура воздуха ночью 1-3 мороза, днем 10-12 тепла. 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2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2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1-3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6822" y="2224050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31 марта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sz="800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6703874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639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28</cp:revision>
  <dcterms:modified xsi:type="dcterms:W3CDTF">2025-03-30T08:17:34Z</dcterms:modified>
</cp:coreProperties>
</file>