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7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7091286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796075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29106" y="236382"/>
            <a:ext cx="4813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31 марта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30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северо-восточный, восточный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апреля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апреля</a:t>
            </a: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-4</a:t>
            </a:r>
            <a:r>
              <a:rPr lang="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90297" y="1990708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62882" y="3081608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6057606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4498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06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/Акылбаева М.М.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23302</TotalTime>
  <Words>688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3613</cp:revision>
  <cp:lastPrinted>2021-10-18T15:52:53Z</cp:lastPrinted>
  <dcterms:created xsi:type="dcterms:W3CDTF">2018-03-27T06:03:00Z</dcterms:created>
  <dcterms:modified xsi:type="dcterms:W3CDTF">2025-03-30T07:48:18Z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