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317886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31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юго-западный 2-7 м/с. Температура воздуха ночью 0-2 мороза,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01221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4334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620</cp:revision>
  <cp:lastPrinted>2021-07-01T03:56:27Z</cp:lastPrinted>
  <dcterms:created xsi:type="dcterms:W3CDTF">2024-09-22T07:48:17Z</dcterms:created>
  <dcterms:modified xsi:type="dcterms:W3CDTF">2025-03-30T08:01:53Z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