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5968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2-7 м/с. Ауа температурасы түнде 0-2 градус аяз, күндіз 10-12 градус 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kk-KZ" altLang="ru-RU" sz="1200" dirty="0">
                <a:latin typeface="Times New Roman" panose="02020603050405020304" pitchFamily="18" charset="0"/>
                <a:cs typeface="Times New Roman" panose="02020603050405020304" pitchFamily="18" charset="0"/>
              </a:rPr>
              <a:t> градус 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760586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24491</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4567</cp:revision>
  <cp:lastPrinted>2021-07-01T07:38:07Z</cp:lastPrinted>
  <dcterms:created xsi:type="dcterms:W3CDTF">2018-03-27T06:03:00Z</dcterms:created>
  <dcterms:modified xsi:type="dcterms:W3CDTF">2025-03-30T08:02:03Z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