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158115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31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оңтүстік-батысқа ауысады, күші 4-9 м/с. Ауа температурасы түнде 1-3 градус аяз, күндіз 10-12 градус 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Солтүстік-батыстан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309034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24089</TotalTime>
  <Words>568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4660</cp:revision>
  <cp:lastPrinted>2021-07-01T03:56:27Z</cp:lastPrinted>
  <dcterms:created xsi:type="dcterms:W3CDTF">2018-03-27T06:03:00Z</dcterms:created>
  <dcterms:modified xsi:type="dcterms:W3CDTF">2025-03-30T06:14:59Z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