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0871" autoAdjust="0"/>
  </p:normalViewPr>
  <p:slideViewPr>
    <p:cSldViewPr>
      <p:cViewPr>
        <p:scale>
          <a:sx n="117" d="100"/>
          <a:sy n="117" d="100"/>
        </p:scale>
        <p:origin x="1494" y="7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00223663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наурыз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87080107"/>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0,561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0,275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482</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0,096</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30 наурызға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31 наурызға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31 </a:t>
            </a:r>
            <a:r>
              <a:rPr lang="ru-RU" altLang="ru-RU" sz="1200" b="1" dirty="0" err="1" smtClean="0">
                <a:latin typeface="Times New Roman" pitchFamily="18" charset="0"/>
                <a:cs typeface="Times New Roman" pitchFamily="18" charset="0"/>
              </a:rPr>
              <a:t>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Аздаған </a:t>
            </a:r>
            <a:r>
              <a:rPr lang="kk-KZ" sz="1200" kern="1400" dirty="0">
                <a:latin typeface="Times New Roman"/>
                <a:ea typeface="Times New Roman"/>
              </a:rPr>
              <a:t>бұлтты, жауын-шашынсыз. Күндіз шаңды дауыл. Оңтүстік-шығыстан жел соғады, күші 9-14, күндіз екпіні 15-18 м/с. Ауа температурасы түнде 10-12, күндіз 22-24 жылы</a:t>
            </a:r>
            <a:r>
              <a:rPr lang="kk-KZ" sz="1200" kern="1400" dirty="0" smtClean="0">
                <a:latin typeface="Times New Roman"/>
                <a:ea typeface="Times New Roman"/>
              </a:rPr>
              <a:t>.</a:t>
            </a:r>
            <a:endParaRPr lang="kk-KZ" sz="1200" kern="1400" dirty="0" smtClean="0">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31</a:t>
            </a:r>
            <a:r>
              <a:rPr lang="kk-KZ" altLang="ru-RU" sz="1200" b="1" dirty="0" smtClean="0">
                <a:latin typeface="Times New Roman" pitchFamily="18" charset="0"/>
                <a:cs typeface="Times New Roman" pitchFamily="18" charset="0"/>
              </a:rPr>
              <a:t> наурыздан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01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0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kern="1400" dirty="0" smtClean="0">
                <a:solidFill>
                  <a:prstClr val="black"/>
                </a:solidFill>
                <a:latin typeface="Times New Roman"/>
                <a:ea typeface="Times New Roman"/>
              </a:rPr>
              <a:t> Оңтүстік-шығыстан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dirty="0" smtClean="0">
                <a:latin typeface="Times New Roman"/>
                <a:ea typeface="Times New Roman"/>
              </a:rPr>
              <a:t>күші </a:t>
            </a:r>
            <a:r>
              <a:rPr lang="kk-KZ" sz="1200" kern="1400" dirty="0" smtClean="0">
                <a:latin typeface="Times New Roman"/>
                <a:ea typeface="Times New Roman"/>
              </a:rPr>
              <a:t>9-14, екпіні 15-18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smtClean="0">
                <a:latin typeface="Times New Roman"/>
                <a:ea typeface="Times New Roman"/>
              </a:rPr>
              <a:t>температурасы </a:t>
            </a:r>
            <a:r>
              <a:rPr lang="kk-KZ" sz="1200" kern="1400" smtClean="0">
                <a:latin typeface="Times New Roman"/>
                <a:ea typeface="Times New Roman"/>
              </a:rPr>
              <a:t>10-12 </a:t>
            </a:r>
            <a:r>
              <a:rPr lang="kk-KZ" sz="1200" kern="1400" dirty="0" smtClean="0">
                <a:latin typeface="Times New Roman"/>
                <a:ea typeface="Times New Roman"/>
              </a:rPr>
              <a:t>жылы.</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smtClean="0">
                <a:solidFill>
                  <a:srgbClr val="000000"/>
                </a:solidFill>
                <a:latin typeface="Times New Roman" pitchFamily="18" charset="0"/>
                <a:cs typeface="Times New Roman" pitchFamily="18" charset="0"/>
              </a:rPr>
              <a:t>Казжанова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26250</TotalTime>
  <Words>580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4437</cp:revision>
  <cp:lastPrinted>2023-02-06T06:57:51Z</cp:lastPrinted>
  <dcterms:created xsi:type="dcterms:W3CDTF">2018-03-27T06:03:00Z</dcterms:created>
  <dcterms:modified xsi:type="dcterms:W3CDTF">2025-03-30T08:08:53Z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