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38" y="45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30 наурыз</a:t>
            </a:r>
            <a:r>
              <a:rPr lang="kk-KZ"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57841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615827"/>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31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01 </a:t>
            </a:r>
            <a:r>
              <a:rPr lang="kk-KZ" sz="1100" b="1" dirty="0" smtClean="0">
                <a:latin typeface="Times New Roman" pitchFamily="18" charset="0"/>
                <a:cs typeface="Times New Roman" pitchFamily="18" charset="0"/>
              </a:rPr>
              <a:t>сәуірге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01</a:t>
            </a:r>
            <a:r>
              <a:rPr lang="kk-KZ" sz="1100" b="1" dirty="0" smtClean="0">
                <a:latin typeface="Times New Roman" pitchFamily="18" charset="0"/>
                <a:cs typeface="Times New Roman" pitchFamily="18" charset="0"/>
              </a:rPr>
              <a:t> сәуірге </a:t>
            </a:r>
            <a:r>
              <a:rPr lang="ru-RU" sz="1100" b="1" dirty="0" smtClean="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Оңтүстік-батыстан соғатын жел солтүстік-батысқа ауысады, күші </a:t>
            </a:r>
            <a:r>
              <a:rPr lang="kk-KZ" sz="1100" dirty="0" smtClean="0">
                <a:latin typeface="Times New Roman" pitchFamily="18" charset="0"/>
                <a:cs typeface="Times New Roman" pitchFamily="18" charset="0"/>
              </a:rPr>
              <a:t>9-14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0-2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2025 </a:t>
            </a:r>
            <a:r>
              <a:rPr lang="ru-RU" sz="1100" dirty="0" err="1" smtClean="0">
                <a:solidFill>
                  <a:schemeClr val="tx1"/>
                </a:solidFill>
                <a:latin typeface="Times New Roman" pitchFamily="18" charset="0"/>
                <a:cs typeface="Times New Roman" pitchFamily="18" charset="0"/>
              </a:rPr>
              <a:t>жылдың</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31 наурыз</a:t>
            </a:r>
            <a:r>
              <a:rPr lang="kk-KZ" sz="1100" dirty="0" smtClean="0">
                <a:solidFill>
                  <a:srgbClr val="000000"/>
                </a:solidFill>
                <a:latin typeface="Times New Roman" pitchFamily="18" charset="0"/>
                <a:cs typeface="Times New Roman" pitchFamily="18" charset="0"/>
              </a:rPr>
              <a:t>ға</a:t>
            </a:r>
            <a:r>
              <a:rPr lang="kk-KZ" sz="1100" dirty="0" smtClean="0">
                <a:solidFill>
                  <a:schemeClr val="tx1"/>
                </a:solidFill>
                <a:latin typeface="Times New Roman" pitchFamily="18" charset="0"/>
                <a:cs typeface="Times New Roman" pitchFamily="18" charset="0"/>
              </a:rPr>
              <a:t>, </a:t>
            </a:r>
            <a:r>
              <a:rPr lang="ru-RU" altLang="ru-RU" sz="1100" dirty="0" smtClean="0">
                <a:solidFill>
                  <a:srgbClr val="000000"/>
                </a:solidFill>
                <a:latin typeface="Times New Roman" pitchFamily="18" charset="0"/>
                <a:cs typeface="Times New Roman" pitchFamily="18" charset="0"/>
              </a:rPr>
              <a:t>01</a:t>
            </a:r>
            <a:r>
              <a:rPr lang="kk-KZ" sz="1100" dirty="0" smtClean="0">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сәуірге</a:t>
            </a:r>
            <a:r>
              <a:rPr lang="kk-KZ" sz="1100" dirty="0" smtClean="0">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a:t>
            </a:r>
            <a:r>
              <a:rPr lang="kk-KZ" sz="800" i="1" dirty="0" smtClean="0">
                <a:latin typeface="Times New Roman" panose="02020603050405020304" pitchFamily="18" charset="0"/>
              </a:rPr>
              <a:t>атмосферада </a:t>
            </a:r>
            <a:r>
              <a:rPr lang="kk-KZ" sz="800" i="1" dirty="0">
                <a:latin typeface="Times New Roman" panose="02020603050405020304" pitchFamily="18" charset="0"/>
              </a:rPr>
              <a:t>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16204</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6092</cp:revision>
  <cp:lastPrinted>2021-07-01T03:56:27Z</cp:lastPrinted>
  <dcterms:created xsi:type="dcterms:W3CDTF">2018-03-27T06:03:00Z</dcterms:created>
  <dcterms:modified xsi:type="dcterms:W3CDTF">2025-03-30T07:48:28Z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