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55838699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89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30</a:t>
                      </a:r>
                      <a:r>
                        <a:rPr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4431" y="134938"/>
            <a:ext cx="4710749" cy="21852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31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31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күннің соңында жаңбыр. Оңтүстік-батфыстан</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жел соғады, күші түнде 2-7, күндіз 9-14 </a:t>
            </a:r>
            <a:r>
              <a:rPr lang="kk-KZ" sz="1200" dirty="0">
                <a:latin typeface="Times New Roman" pitchFamily="18" charset="0"/>
                <a:cs typeface="Times New Roman" pitchFamily="18" charset="0"/>
              </a:rPr>
              <a:t>м/с. Ауа температурасы түнде 1-3 градус аяз, күндіз 10-12 градус жылы.</a:t>
            </a:r>
          </a:p>
          <a:p>
            <a:pPr indent="182563" algn="just" hangingPunct="1">
              <a:defRPr/>
            </a:pPr>
            <a:endParaRPr lang="kk-KZ" sz="800"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01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31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01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уақыттарда жаңбыр</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Он</a:t>
            </a:r>
            <a:r>
              <a:rPr lang="ru-RU" altLang="ru-RU" sz="1200" dirty="0" err="1">
                <a:latin typeface="Times New Roman" panose="02020603050405020304" pitchFamily="18" charset="0"/>
                <a:cs typeface="Times New Roman" panose="02020603050405020304" pitchFamily="18" charset="0"/>
              </a:rPr>
              <a:t>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1-3 градус аяз.</a:t>
            </a:r>
          </a:p>
        </p:txBody>
      </p:sp>
      <p:graphicFrame>
        <p:nvGraphicFramePr>
          <p:cNvPr id="27" name="Table"/>
          <p:cNvGraphicFramePr/>
          <p:nvPr>
            <p:extLst>
              <p:ext uri="{D42A27DB-BD31-4B8C-83A1-F6EECF244321}">
                <p14:modId xmlns:p14="http://schemas.microsoft.com/office/powerpoint/2010/main" val="3719583393"/>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106</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112</a:t>
                      </a:r>
                    </a:p>
                  </a:txBody>
                  <a:tcPr marL="9525" marR="9525" marT="9525" marB="0" anchor="ctr">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91</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7576</a:t>
                      </a:r>
                    </a:p>
                  </a:txBody>
                  <a:tcPr marL="9525" marR="9525" marT="9525" marB="0" anchor="ctr">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238</a:t>
                      </a:r>
                    </a:p>
                  </a:txBody>
                  <a:tcPr marL="9525" marR="9525" marT="9525" marB="0" anchor="ctr">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465</a:t>
                      </a:r>
                    </a:p>
                  </a:txBody>
                  <a:tcPr marL="9525" marR="9525" marT="9525" marB="0" anchor="ctr">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a:solidFill>
                        <a:srgbClr val="000000"/>
                      </a:solid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ctr">
                    <a:lnL w="12700" cap="flat" cmpd="sng" algn="ctr">
                      <a:solidFill>
                        <a:srgbClr val="000000"/>
                      </a:solidFill>
                      <a:prstDash val="solid"/>
                      <a:round/>
                      <a:headEnd type="none" w="med" len="med"/>
                      <a:tailEnd type="none" w="med" len="med"/>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30</a:t>
            </a:r>
            <a:r>
              <a:rPr dirty="0"/>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05388" y="2508591"/>
            <a:ext cx="4679950" cy="64632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lvl="0" algn="just"/>
            <a:r>
              <a:rPr lang="ru-RU" sz="1200" dirty="0">
                <a:solidFill>
                  <a:prstClr val="black"/>
                </a:solidFill>
                <a:latin typeface="Times New Roman" panose="02020603050405020304" pitchFamily="18" charset="0"/>
                <a:cs typeface="Times New Roman" panose="02020603050405020304" pitchFamily="18" charset="0"/>
              </a:rPr>
              <a:t>     31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endParaRPr dirty="0"/>
          </a:p>
        </p:txBody>
      </p:sp>
      <p:sp>
        <p:nvSpPr>
          <p:cNvPr id="14" name="TextBox 13">
            <a:extLst>
              <a:ext uri="{FF2B5EF4-FFF2-40B4-BE49-F238E27FC236}">
                <a16:creationId xmlns:a16="http://schemas.microsoft.com/office/drawing/2014/main" id="{29AA476B-2262-4C8E-9139-AFAF61F7B2F0}"/>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 /</a:t>
            </a:r>
            <a:r>
              <a:rPr lang="ru-RU" sz="1200" dirty="0" err="1">
                <a:latin typeface="Times New Roman"/>
                <a:ea typeface="Times New Roman"/>
                <a:cs typeface="Times New Roman"/>
                <a:sym typeface="Times New Roman"/>
              </a:rPr>
              <a:t>Кеңшілік</a:t>
            </a:r>
            <a:r>
              <a:rPr lang="ru-RU" sz="1200">
                <a:latin typeface="Times New Roman"/>
                <a:ea typeface="Times New Roman"/>
                <a:cs typeface="Times New Roman"/>
                <a:sym typeface="Times New Roman"/>
              </a:rPr>
              <a:t>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33</TotalTime>
  <Words>667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31</cp:revision>
  <dcterms:modified xsi:type="dcterms:W3CDTF">2025-03-30T08:17:06Z</dcterms:modified>
</cp:coreProperties>
</file>