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89268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289083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6983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30 наурыз с. 20-ден 31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Аздаған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аяз, күндіз 13-15 жылы. </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31 наурыз </a:t>
            </a:r>
            <a:r>
              <a:rPr lang="ru-RU" sz="1100" b="1" dirty="0">
                <a:latin typeface="Times New Roman" panose="02020603050405020304" pitchFamily="18" charset="0"/>
                <a:cs typeface="Times New Roman" panose="02020603050405020304" pitchFamily="18" charset="0"/>
              </a:rPr>
              <a:t>с. 20-ден 01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Түнде 31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сейілуіне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39200</TotalTime>
  <Words>596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6155</cp:revision>
  <cp:lastPrinted>2023-01-16T10:13:34Z</cp:lastPrinted>
  <dcterms:created xsi:type="dcterms:W3CDTF">2018-03-27T06:03:00Z</dcterms:created>
  <dcterms:modified xsi:type="dcterms:W3CDTF">2025-03-30T06:32:26Z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