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167246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4-9 м/с. Ауа температурасы түнде 1-3 градус аяз, күндіз 10-12 градус 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 (жаңбыр, қар). Солтүстік-батыстан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08270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25973</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4762</cp:revision>
  <cp:lastPrinted>2021-07-01T07:38:07Z</cp:lastPrinted>
  <dcterms:created xsi:type="dcterms:W3CDTF">2018-03-27T06:03:00Z</dcterms:created>
  <dcterms:modified xsi:type="dcterms:W3CDTF">2025-03-30T06:11:54Z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