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859501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29106" y="236382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осадки (дождь, снег)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90297" y="1990708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апреля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62882" y="3081608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4982163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23311</TotalTime>
  <Words>695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3616</cp:revision>
  <cp:lastPrinted>2021-10-18T15:52:53Z</cp:lastPrinted>
  <dcterms:created xsi:type="dcterms:W3CDTF">2018-03-27T06:03:00Z</dcterms:created>
  <dcterms:modified xsi:type="dcterms:W3CDTF">2025-03-31T07:08:00Z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