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249992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01 апреля 2025 г. 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юго-восточный, южный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07271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апреля, ночью 02 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43268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5664</cp:revision>
  <cp:lastPrinted>2021-02-03T11:37:00Z</cp:lastPrinted>
  <dcterms:created xsi:type="dcterms:W3CDTF">2018-03-27T06:03:00Z</dcterms:created>
  <dcterms:modified xsi:type="dcterms:W3CDTF">2025-03-31T09:32:40Z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