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8869563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31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31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ночью и утром осадки (дождь, снег), туман. Ветер северо-западный 9-14 м/с. Температура воздуха </a:t>
            </a:r>
            <a:r>
              <a:rPr lang="ru-RU" sz="1200">
                <a:solidFill>
                  <a:srgbClr val="212121"/>
                </a:solidFill>
                <a:latin typeface="Times New Roman" panose="02020603050405020304" pitchFamily="18" charset="0"/>
              </a:rPr>
              <a:t>ночью 0-2, днем 8-10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3-8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0-2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7115397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80003" y="230331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32</cp:revision>
  <dcterms:modified xsi:type="dcterms:W3CDTF">2025-03-31T07:59:18Z</dcterms:modified>
</cp:coreProperties>
</file>